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4" r:id="rId5"/>
    <p:sldId id="263" r:id="rId6"/>
    <p:sldId id="259" r:id="rId7"/>
    <p:sldId id="262" r:id="rId8"/>
    <p:sldId id="260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 autoAdjust="0"/>
    <p:restoredTop sz="88980" autoAdjust="0"/>
  </p:normalViewPr>
  <p:slideViewPr>
    <p:cSldViewPr snapToGrid="0">
      <p:cViewPr varScale="1">
        <p:scale>
          <a:sx n="103" d="100"/>
          <a:sy n="103" d="100"/>
        </p:scale>
        <p:origin x="62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AB586F-6A76-41A9-B66A-67E87B41127E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2ED42F-6182-471A-A246-B7C02B9032A7}">
      <dgm:prSet phldrT="[Text]"/>
      <dgm:spPr/>
      <dgm:t>
        <a:bodyPr/>
        <a:lstStyle/>
        <a:p>
          <a:r>
            <a:rPr lang="en-US" dirty="0"/>
            <a:t>Locate Dig Site</a:t>
          </a:r>
        </a:p>
      </dgm:t>
    </dgm:pt>
    <dgm:pt modelId="{26FCBE9B-3916-468C-896C-B040D86FD1EA}" type="parTrans" cxnId="{B3B00301-64AE-4A4C-81D1-E2772015D4E6}">
      <dgm:prSet/>
      <dgm:spPr/>
      <dgm:t>
        <a:bodyPr/>
        <a:lstStyle/>
        <a:p>
          <a:endParaRPr lang="en-US"/>
        </a:p>
      </dgm:t>
    </dgm:pt>
    <dgm:pt modelId="{67A2D0C9-9072-446C-AB3B-A3CE7BB7B292}" type="sibTrans" cxnId="{B3B00301-64AE-4A4C-81D1-E2772015D4E6}">
      <dgm:prSet/>
      <dgm:spPr/>
      <dgm:t>
        <a:bodyPr/>
        <a:lstStyle/>
        <a:p>
          <a:endParaRPr lang="en-US"/>
        </a:p>
      </dgm:t>
    </dgm:pt>
    <dgm:pt modelId="{434F339D-2605-4BE6-96F8-17EEFC7BE50D}">
      <dgm:prSet phldrT="[Text]"/>
      <dgm:spPr/>
      <dgm:t>
        <a:bodyPr/>
        <a:lstStyle/>
        <a:p>
          <a:r>
            <a:rPr lang="en-US" dirty="0"/>
            <a:t>Tap to Dig</a:t>
          </a:r>
        </a:p>
      </dgm:t>
    </dgm:pt>
    <dgm:pt modelId="{B0189F46-BA49-4718-96B6-2E5F09ADF3DF}" type="parTrans" cxnId="{1E8001DA-14E6-4847-9E09-B0B7E9D54958}">
      <dgm:prSet/>
      <dgm:spPr/>
      <dgm:t>
        <a:bodyPr/>
        <a:lstStyle/>
        <a:p>
          <a:endParaRPr lang="en-US"/>
        </a:p>
      </dgm:t>
    </dgm:pt>
    <dgm:pt modelId="{7EA47DDB-67F1-48A2-B380-C29D9F3B5A4A}" type="sibTrans" cxnId="{1E8001DA-14E6-4847-9E09-B0B7E9D54958}">
      <dgm:prSet/>
      <dgm:spPr/>
      <dgm:t>
        <a:bodyPr/>
        <a:lstStyle/>
        <a:p>
          <a:endParaRPr lang="en-US"/>
        </a:p>
      </dgm:t>
    </dgm:pt>
    <dgm:pt modelId="{2145E3DD-503F-413D-B352-3F68E0BB0F6B}">
      <dgm:prSet phldrT="[Text]"/>
      <dgm:spPr/>
      <dgm:t>
        <a:bodyPr/>
        <a:lstStyle/>
        <a:p>
          <a:r>
            <a:rPr lang="en-US" dirty="0"/>
            <a:t>Artifact Unearthed </a:t>
          </a:r>
        </a:p>
      </dgm:t>
    </dgm:pt>
    <dgm:pt modelId="{1CA01DD4-3415-4E77-9745-D325A9392309}" type="parTrans" cxnId="{42FA9515-E633-4D1C-82B7-41008ABED5B4}">
      <dgm:prSet/>
      <dgm:spPr/>
      <dgm:t>
        <a:bodyPr/>
        <a:lstStyle/>
        <a:p>
          <a:endParaRPr lang="en-US"/>
        </a:p>
      </dgm:t>
    </dgm:pt>
    <dgm:pt modelId="{60B62C36-6A5B-49EA-9F51-5C8959D866B0}" type="sibTrans" cxnId="{42FA9515-E633-4D1C-82B7-41008ABED5B4}">
      <dgm:prSet/>
      <dgm:spPr/>
      <dgm:t>
        <a:bodyPr/>
        <a:lstStyle/>
        <a:p>
          <a:endParaRPr lang="en-US"/>
        </a:p>
      </dgm:t>
    </dgm:pt>
    <dgm:pt modelId="{374EC940-81DE-43C0-A4DC-E82E962DE23A}">
      <dgm:prSet phldrT="[Text]"/>
      <dgm:spPr/>
      <dgm:t>
        <a:bodyPr/>
        <a:lstStyle/>
        <a:p>
          <a:r>
            <a:rPr lang="en-US" dirty="0"/>
            <a:t>Fact and Question</a:t>
          </a:r>
        </a:p>
      </dgm:t>
    </dgm:pt>
    <dgm:pt modelId="{B396A52A-0721-4F7C-A1CA-E178F2F93CA2}" type="parTrans" cxnId="{8B55BECD-DDD2-4B3A-AD31-D471BCABAEA9}">
      <dgm:prSet/>
      <dgm:spPr/>
      <dgm:t>
        <a:bodyPr/>
        <a:lstStyle/>
        <a:p>
          <a:endParaRPr lang="en-US"/>
        </a:p>
      </dgm:t>
    </dgm:pt>
    <dgm:pt modelId="{5535A0F6-2DFF-476F-B214-8A3EC7210531}" type="sibTrans" cxnId="{8B55BECD-DDD2-4B3A-AD31-D471BCABAEA9}">
      <dgm:prSet/>
      <dgm:spPr/>
      <dgm:t>
        <a:bodyPr/>
        <a:lstStyle/>
        <a:p>
          <a:endParaRPr lang="en-US"/>
        </a:p>
      </dgm:t>
    </dgm:pt>
    <dgm:pt modelId="{87A97F10-9AC2-4FE3-9A6D-C90E749F68AB}">
      <dgm:prSet phldrT="[Text]"/>
      <dgm:spPr/>
      <dgm:t>
        <a:bodyPr/>
        <a:lstStyle/>
        <a:p>
          <a:r>
            <a:rPr lang="en-US" dirty="0"/>
            <a:t>Answer Question – Additional Info</a:t>
          </a:r>
        </a:p>
      </dgm:t>
    </dgm:pt>
    <dgm:pt modelId="{FBF443A2-0338-4513-9B8C-EF779CFFBBA9}" type="parTrans" cxnId="{5F33405C-897C-4532-A818-43A7F8429052}">
      <dgm:prSet/>
      <dgm:spPr/>
      <dgm:t>
        <a:bodyPr/>
        <a:lstStyle/>
        <a:p>
          <a:endParaRPr lang="en-US"/>
        </a:p>
      </dgm:t>
    </dgm:pt>
    <dgm:pt modelId="{D86E935F-7F15-4DCC-8938-1F514B0739FB}" type="sibTrans" cxnId="{5F33405C-897C-4532-A818-43A7F8429052}">
      <dgm:prSet/>
      <dgm:spPr/>
      <dgm:t>
        <a:bodyPr/>
        <a:lstStyle/>
        <a:p>
          <a:endParaRPr lang="en-US"/>
        </a:p>
      </dgm:t>
    </dgm:pt>
    <dgm:pt modelId="{78462F14-694F-4A52-9796-E263B286C8A0}" type="pres">
      <dgm:prSet presAssocID="{DEAB586F-6A76-41A9-B66A-67E87B41127E}" presName="cycle" presStyleCnt="0">
        <dgm:presLayoutVars>
          <dgm:dir/>
          <dgm:resizeHandles val="exact"/>
        </dgm:presLayoutVars>
      </dgm:prSet>
      <dgm:spPr/>
    </dgm:pt>
    <dgm:pt modelId="{901EDF38-FAE1-4F5D-A3CE-4142CEA82F79}" type="pres">
      <dgm:prSet presAssocID="{D82ED42F-6182-471A-A246-B7C02B9032A7}" presName="node" presStyleLbl="node1" presStyleIdx="0" presStyleCnt="5">
        <dgm:presLayoutVars>
          <dgm:bulletEnabled val="1"/>
        </dgm:presLayoutVars>
      </dgm:prSet>
      <dgm:spPr/>
    </dgm:pt>
    <dgm:pt modelId="{BBA80375-7E66-4A93-965D-37A3456B584B}" type="pres">
      <dgm:prSet presAssocID="{67A2D0C9-9072-446C-AB3B-A3CE7BB7B292}" presName="sibTrans" presStyleLbl="sibTrans2D1" presStyleIdx="0" presStyleCnt="5"/>
      <dgm:spPr/>
    </dgm:pt>
    <dgm:pt modelId="{F1505ADA-A62B-4C18-835D-A59237A84ED7}" type="pres">
      <dgm:prSet presAssocID="{67A2D0C9-9072-446C-AB3B-A3CE7BB7B292}" presName="connectorText" presStyleLbl="sibTrans2D1" presStyleIdx="0" presStyleCnt="5"/>
      <dgm:spPr/>
    </dgm:pt>
    <dgm:pt modelId="{8AEF6CA1-8C6B-48A4-920F-B293EF7982B7}" type="pres">
      <dgm:prSet presAssocID="{434F339D-2605-4BE6-96F8-17EEFC7BE50D}" presName="node" presStyleLbl="node1" presStyleIdx="1" presStyleCnt="5">
        <dgm:presLayoutVars>
          <dgm:bulletEnabled val="1"/>
        </dgm:presLayoutVars>
      </dgm:prSet>
      <dgm:spPr/>
    </dgm:pt>
    <dgm:pt modelId="{DDC54EEA-304E-448D-B0CC-BE15B8FBC78A}" type="pres">
      <dgm:prSet presAssocID="{7EA47DDB-67F1-48A2-B380-C29D9F3B5A4A}" presName="sibTrans" presStyleLbl="sibTrans2D1" presStyleIdx="1" presStyleCnt="5"/>
      <dgm:spPr/>
    </dgm:pt>
    <dgm:pt modelId="{B92A8C3B-6614-4C7D-904E-62CC029874B8}" type="pres">
      <dgm:prSet presAssocID="{7EA47DDB-67F1-48A2-B380-C29D9F3B5A4A}" presName="connectorText" presStyleLbl="sibTrans2D1" presStyleIdx="1" presStyleCnt="5"/>
      <dgm:spPr/>
    </dgm:pt>
    <dgm:pt modelId="{AA755B0F-FC3E-4F1D-B384-B37A7D30FB5E}" type="pres">
      <dgm:prSet presAssocID="{2145E3DD-503F-413D-B352-3F68E0BB0F6B}" presName="node" presStyleLbl="node1" presStyleIdx="2" presStyleCnt="5">
        <dgm:presLayoutVars>
          <dgm:bulletEnabled val="1"/>
        </dgm:presLayoutVars>
      </dgm:prSet>
      <dgm:spPr/>
    </dgm:pt>
    <dgm:pt modelId="{1F9EEFCB-ED40-4783-9B9A-67F6D475C7D7}" type="pres">
      <dgm:prSet presAssocID="{60B62C36-6A5B-49EA-9F51-5C8959D866B0}" presName="sibTrans" presStyleLbl="sibTrans2D1" presStyleIdx="2" presStyleCnt="5"/>
      <dgm:spPr/>
    </dgm:pt>
    <dgm:pt modelId="{2DDA25BC-008A-491A-A646-61714BF54B01}" type="pres">
      <dgm:prSet presAssocID="{60B62C36-6A5B-49EA-9F51-5C8959D866B0}" presName="connectorText" presStyleLbl="sibTrans2D1" presStyleIdx="2" presStyleCnt="5"/>
      <dgm:spPr/>
    </dgm:pt>
    <dgm:pt modelId="{45492E8A-2F03-4103-9B54-3D0BDDACFE7F}" type="pres">
      <dgm:prSet presAssocID="{374EC940-81DE-43C0-A4DC-E82E962DE23A}" presName="node" presStyleLbl="node1" presStyleIdx="3" presStyleCnt="5">
        <dgm:presLayoutVars>
          <dgm:bulletEnabled val="1"/>
        </dgm:presLayoutVars>
      </dgm:prSet>
      <dgm:spPr/>
    </dgm:pt>
    <dgm:pt modelId="{DCBA6FA1-BADE-4E7A-B704-D6B8F7394C48}" type="pres">
      <dgm:prSet presAssocID="{5535A0F6-2DFF-476F-B214-8A3EC7210531}" presName="sibTrans" presStyleLbl="sibTrans2D1" presStyleIdx="3" presStyleCnt="5"/>
      <dgm:spPr/>
    </dgm:pt>
    <dgm:pt modelId="{682A294C-8F32-4241-9E74-8AC3E8FE7F52}" type="pres">
      <dgm:prSet presAssocID="{5535A0F6-2DFF-476F-B214-8A3EC7210531}" presName="connectorText" presStyleLbl="sibTrans2D1" presStyleIdx="3" presStyleCnt="5"/>
      <dgm:spPr/>
    </dgm:pt>
    <dgm:pt modelId="{68E5786C-B162-48F7-9B69-34DB9C20A6F3}" type="pres">
      <dgm:prSet presAssocID="{87A97F10-9AC2-4FE3-9A6D-C90E749F68AB}" presName="node" presStyleLbl="node1" presStyleIdx="4" presStyleCnt="5">
        <dgm:presLayoutVars>
          <dgm:bulletEnabled val="1"/>
        </dgm:presLayoutVars>
      </dgm:prSet>
      <dgm:spPr/>
    </dgm:pt>
    <dgm:pt modelId="{4EF1894E-D499-4773-B1DB-FE25A029E4C9}" type="pres">
      <dgm:prSet presAssocID="{D86E935F-7F15-4DCC-8938-1F514B0739FB}" presName="sibTrans" presStyleLbl="sibTrans2D1" presStyleIdx="4" presStyleCnt="5"/>
      <dgm:spPr/>
    </dgm:pt>
    <dgm:pt modelId="{9AC246B0-C176-49B4-9961-54528F19B3B8}" type="pres">
      <dgm:prSet presAssocID="{D86E935F-7F15-4DCC-8938-1F514B0739FB}" presName="connectorText" presStyleLbl="sibTrans2D1" presStyleIdx="4" presStyleCnt="5"/>
      <dgm:spPr/>
    </dgm:pt>
  </dgm:ptLst>
  <dgm:cxnLst>
    <dgm:cxn modelId="{B3B00301-64AE-4A4C-81D1-E2772015D4E6}" srcId="{DEAB586F-6A76-41A9-B66A-67E87B41127E}" destId="{D82ED42F-6182-471A-A246-B7C02B9032A7}" srcOrd="0" destOrd="0" parTransId="{26FCBE9B-3916-468C-896C-B040D86FD1EA}" sibTransId="{67A2D0C9-9072-446C-AB3B-A3CE7BB7B292}"/>
    <dgm:cxn modelId="{42FA9515-E633-4D1C-82B7-41008ABED5B4}" srcId="{DEAB586F-6A76-41A9-B66A-67E87B41127E}" destId="{2145E3DD-503F-413D-B352-3F68E0BB0F6B}" srcOrd="2" destOrd="0" parTransId="{1CA01DD4-3415-4E77-9745-D325A9392309}" sibTransId="{60B62C36-6A5B-49EA-9F51-5C8959D866B0}"/>
    <dgm:cxn modelId="{37F6E823-DA02-43E7-A8A5-682517703568}" type="presOf" srcId="{67A2D0C9-9072-446C-AB3B-A3CE7BB7B292}" destId="{F1505ADA-A62B-4C18-835D-A59237A84ED7}" srcOrd="1" destOrd="0" presId="urn:microsoft.com/office/officeart/2005/8/layout/cycle2"/>
    <dgm:cxn modelId="{8D5EB22E-5FD4-481B-A0CA-6E19A7A3956D}" type="presOf" srcId="{374EC940-81DE-43C0-A4DC-E82E962DE23A}" destId="{45492E8A-2F03-4103-9B54-3D0BDDACFE7F}" srcOrd="0" destOrd="0" presId="urn:microsoft.com/office/officeart/2005/8/layout/cycle2"/>
    <dgm:cxn modelId="{5F33405C-897C-4532-A818-43A7F8429052}" srcId="{DEAB586F-6A76-41A9-B66A-67E87B41127E}" destId="{87A97F10-9AC2-4FE3-9A6D-C90E749F68AB}" srcOrd="4" destOrd="0" parTransId="{FBF443A2-0338-4513-9B8C-EF779CFFBBA9}" sibTransId="{D86E935F-7F15-4DCC-8938-1F514B0739FB}"/>
    <dgm:cxn modelId="{7D842E41-E436-467E-92B0-66CFDA5F0F84}" type="presOf" srcId="{87A97F10-9AC2-4FE3-9A6D-C90E749F68AB}" destId="{68E5786C-B162-48F7-9B69-34DB9C20A6F3}" srcOrd="0" destOrd="0" presId="urn:microsoft.com/office/officeart/2005/8/layout/cycle2"/>
    <dgm:cxn modelId="{71D20662-4DBB-4E1C-80A3-289009555465}" type="presOf" srcId="{2145E3DD-503F-413D-B352-3F68E0BB0F6B}" destId="{AA755B0F-FC3E-4F1D-B384-B37A7D30FB5E}" srcOrd="0" destOrd="0" presId="urn:microsoft.com/office/officeart/2005/8/layout/cycle2"/>
    <dgm:cxn modelId="{5F508E73-592B-4B8C-BBB5-19BD8597B82A}" type="presOf" srcId="{7EA47DDB-67F1-48A2-B380-C29D9F3B5A4A}" destId="{DDC54EEA-304E-448D-B0CC-BE15B8FBC78A}" srcOrd="0" destOrd="0" presId="urn:microsoft.com/office/officeart/2005/8/layout/cycle2"/>
    <dgm:cxn modelId="{11213856-C892-4D83-B4E1-63FF7ADCF9B1}" type="presOf" srcId="{7EA47DDB-67F1-48A2-B380-C29D9F3B5A4A}" destId="{B92A8C3B-6614-4C7D-904E-62CC029874B8}" srcOrd="1" destOrd="0" presId="urn:microsoft.com/office/officeart/2005/8/layout/cycle2"/>
    <dgm:cxn modelId="{D5E1585A-3396-4321-A016-18EFE81AB68B}" type="presOf" srcId="{5535A0F6-2DFF-476F-B214-8A3EC7210531}" destId="{DCBA6FA1-BADE-4E7A-B704-D6B8F7394C48}" srcOrd="0" destOrd="0" presId="urn:microsoft.com/office/officeart/2005/8/layout/cycle2"/>
    <dgm:cxn modelId="{BF0C2E90-6125-4A8C-B593-50121147922D}" type="presOf" srcId="{DEAB586F-6A76-41A9-B66A-67E87B41127E}" destId="{78462F14-694F-4A52-9796-E263B286C8A0}" srcOrd="0" destOrd="0" presId="urn:microsoft.com/office/officeart/2005/8/layout/cycle2"/>
    <dgm:cxn modelId="{F1C66A92-1998-4F43-8DEE-EA65F2AD4304}" type="presOf" srcId="{60B62C36-6A5B-49EA-9F51-5C8959D866B0}" destId="{2DDA25BC-008A-491A-A646-61714BF54B01}" srcOrd="1" destOrd="0" presId="urn:microsoft.com/office/officeart/2005/8/layout/cycle2"/>
    <dgm:cxn modelId="{912755BB-EE24-4CCD-BE36-1C603F73F26C}" type="presOf" srcId="{D82ED42F-6182-471A-A246-B7C02B9032A7}" destId="{901EDF38-FAE1-4F5D-A3CE-4142CEA82F79}" srcOrd="0" destOrd="0" presId="urn:microsoft.com/office/officeart/2005/8/layout/cycle2"/>
    <dgm:cxn modelId="{9103AFC0-829A-4E23-96D1-6D3ED57C6087}" type="presOf" srcId="{D86E935F-7F15-4DCC-8938-1F514B0739FB}" destId="{9AC246B0-C176-49B4-9961-54528F19B3B8}" srcOrd="1" destOrd="0" presId="urn:microsoft.com/office/officeart/2005/8/layout/cycle2"/>
    <dgm:cxn modelId="{D890E6C0-99D8-46D1-8A5D-FA4E6BAA9D41}" type="presOf" srcId="{67A2D0C9-9072-446C-AB3B-A3CE7BB7B292}" destId="{BBA80375-7E66-4A93-965D-37A3456B584B}" srcOrd="0" destOrd="0" presId="urn:microsoft.com/office/officeart/2005/8/layout/cycle2"/>
    <dgm:cxn modelId="{ED5E8CC6-D0A3-437C-9B2E-901452A20D08}" type="presOf" srcId="{434F339D-2605-4BE6-96F8-17EEFC7BE50D}" destId="{8AEF6CA1-8C6B-48A4-920F-B293EF7982B7}" srcOrd="0" destOrd="0" presId="urn:microsoft.com/office/officeart/2005/8/layout/cycle2"/>
    <dgm:cxn modelId="{2B0CC2CC-1759-4A27-8538-15CA455CE64E}" type="presOf" srcId="{5535A0F6-2DFF-476F-B214-8A3EC7210531}" destId="{682A294C-8F32-4241-9E74-8AC3E8FE7F52}" srcOrd="1" destOrd="0" presId="urn:microsoft.com/office/officeart/2005/8/layout/cycle2"/>
    <dgm:cxn modelId="{8B55BECD-DDD2-4B3A-AD31-D471BCABAEA9}" srcId="{DEAB586F-6A76-41A9-B66A-67E87B41127E}" destId="{374EC940-81DE-43C0-A4DC-E82E962DE23A}" srcOrd="3" destOrd="0" parTransId="{B396A52A-0721-4F7C-A1CA-E178F2F93CA2}" sibTransId="{5535A0F6-2DFF-476F-B214-8A3EC7210531}"/>
    <dgm:cxn modelId="{6D5502D7-72F0-453E-92BE-18C118980D5B}" type="presOf" srcId="{60B62C36-6A5B-49EA-9F51-5C8959D866B0}" destId="{1F9EEFCB-ED40-4783-9B9A-67F6D475C7D7}" srcOrd="0" destOrd="0" presId="urn:microsoft.com/office/officeart/2005/8/layout/cycle2"/>
    <dgm:cxn modelId="{1E8001DA-14E6-4847-9E09-B0B7E9D54958}" srcId="{DEAB586F-6A76-41A9-B66A-67E87B41127E}" destId="{434F339D-2605-4BE6-96F8-17EEFC7BE50D}" srcOrd="1" destOrd="0" parTransId="{B0189F46-BA49-4718-96B6-2E5F09ADF3DF}" sibTransId="{7EA47DDB-67F1-48A2-B380-C29D9F3B5A4A}"/>
    <dgm:cxn modelId="{B5F28EEA-69B1-4DF6-91BA-BEF68D619F31}" type="presOf" srcId="{D86E935F-7F15-4DCC-8938-1F514B0739FB}" destId="{4EF1894E-D499-4773-B1DB-FE25A029E4C9}" srcOrd="0" destOrd="0" presId="urn:microsoft.com/office/officeart/2005/8/layout/cycle2"/>
    <dgm:cxn modelId="{D99A7B0F-DA5C-4006-9235-E34D0619317B}" type="presParOf" srcId="{78462F14-694F-4A52-9796-E263B286C8A0}" destId="{901EDF38-FAE1-4F5D-A3CE-4142CEA82F79}" srcOrd="0" destOrd="0" presId="urn:microsoft.com/office/officeart/2005/8/layout/cycle2"/>
    <dgm:cxn modelId="{BD08A1CE-3FD1-4645-BABC-EBE296DADDD3}" type="presParOf" srcId="{78462F14-694F-4A52-9796-E263B286C8A0}" destId="{BBA80375-7E66-4A93-965D-37A3456B584B}" srcOrd="1" destOrd="0" presId="urn:microsoft.com/office/officeart/2005/8/layout/cycle2"/>
    <dgm:cxn modelId="{3A25E4DD-D5EA-4D16-B34E-2832C1098EFE}" type="presParOf" srcId="{BBA80375-7E66-4A93-965D-37A3456B584B}" destId="{F1505ADA-A62B-4C18-835D-A59237A84ED7}" srcOrd="0" destOrd="0" presId="urn:microsoft.com/office/officeart/2005/8/layout/cycle2"/>
    <dgm:cxn modelId="{4525DABF-90C0-4EE1-85EB-D5FE399CA65D}" type="presParOf" srcId="{78462F14-694F-4A52-9796-E263B286C8A0}" destId="{8AEF6CA1-8C6B-48A4-920F-B293EF7982B7}" srcOrd="2" destOrd="0" presId="urn:microsoft.com/office/officeart/2005/8/layout/cycle2"/>
    <dgm:cxn modelId="{C90B6D85-67E5-4870-B1C0-671176E47AEC}" type="presParOf" srcId="{78462F14-694F-4A52-9796-E263B286C8A0}" destId="{DDC54EEA-304E-448D-B0CC-BE15B8FBC78A}" srcOrd="3" destOrd="0" presId="urn:microsoft.com/office/officeart/2005/8/layout/cycle2"/>
    <dgm:cxn modelId="{4C1BCCFD-7A2F-434B-897F-205E7501279C}" type="presParOf" srcId="{DDC54EEA-304E-448D-B0CC-BE15B8FBC78A}" destId="{B92A8C3B-6614-4C7D-904E-62CC029874B8}" srcOrd="0" destOrd="0" presId="urn:microsoft.com/office/officeart/2005/8/layout/cycle2"/>
    <dgm:cxn modelId="{4D58DD89-298F-4C2B-A8FD-6DE7CF241585}" type="presParOf" srcId="{78462F14-694F-4A52-9796-E263B286C8A0}" destId="{AA755B0F-FC3E-4F1D-B384-B37A7D30FB5E}" srcOrd="4" destOrd="0" presId="urn:microsoft.com/office/officeart/2005/8/layout/cycle2"/>
    <dgm:cxn modelId="{A051ADE0-30FB-4D2E-BABD-B359312F00F8}" type="presParOf" srcId="{78462F14-694F-4A52-9796-E263B286C8A0}" destId="{1F9EEFCB-ED40-4783-9B9A-67F6D475C7D7}" srcOrd="5" destOrd="0" presId="urn:microsoft.com/office/officeart/2005/8/layout/cycle2"/>
    <dgm:cxn modelId="{A3F9D203-F188-4C49-971A-1A0D4094A311}" type="presParOf" srcId="{1F9EEFCB-ED40-4783-9B9A-67F6D475C7D7}" destId="{2DDA25BC-008A-491A-A646-61714BF54B01}" srcOrd="0" destOrd="0" presId="urn:microsoft.com/office/officeart/2005/8/layout/cycle2"/>
    <dgm:cxn modelId="{70B33028-3436-4EA2-9CF5-8F6831FAA853}" type="presParOf" srcId="{78462F14-694F-4A52-9796-E263B286C8A0}" destId="{45492E8A-2F03-4103-9B54-3D0BDDACFE7F}" srcOrd="6" destOrd="0" presId="urn:microsoft.com/office/officeart/2005/8/layout/cycle2"/>
    <dgm:cxn modelId="{63F79A8E-F01E-4D93-B4CB-056C7A82D503}" type="presParOf" srcId="{78462F14-694F-4A52-9796-E263B286C8A0}" destId="{DCBA6FA1-BADE-4E7A-B704-D6B8F7394C48}" srcOrd="7" destOrd="0" presId="urn:microsoft.com/office/officeart/2005/8/layout/cycle2"/>
    <dgm:cxn modelId="{DB712841-CB83-477C-9BC2-621E13D6E9E7}" type="presParOf" srcId="{DCBA6FA1-BADE-4E7A-B704-D6B8F7394C48}" destId="{682A294C-8F32-4241-9E74-8AC3E8FE7F52}" srcOrd="0" destOrd="0" presId="urn:microsoft.com/office/officeart/2005/8/layout/cycle2"/>
    <dgm:cxn modelId="{6E4E0A37-5BE8-46FC-9046-5C3DC037CD1A}" type="presParOf" srcId="{78462F14-694F-4A52-9796-E263B286C8A0}" destId="{68E5786C-B162-48F7-9B69-34DB9C20A6F3}" srcOrd="8" destOrd="0" presId="urn:microsoft.com/office/officeart/2005/8/layout/cycle2"/>
    <dgm:cxn modelId="{6EDD0F8C-351C-4580-B0E6-F1CFF2DB147E}" type="presParOf" srcId="{78462F14-694F-4A52-9796-E263B286C8A0}" destId="{4EF1894E-D499-4773-B1DB-FE25A029E4C9}" srcOrd="9" destOrd="0" presId="urn:microsoft.com/office/officeart/2005/8/layout/cycle2"/>
    <dgm:cxn modelId="{83F85627-4E87-47EC-ADF4-033BA54D959A}" type="presParOf" srcId="{4EF1894E-D499-4773-B1DB-FE25A029E4C9}" destId="{9AC246B0-C176-49B4-9961-54528F19B3B8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1EDF38-FAE1-4F5D-A3CE-4142CEA82F79}">
      <dsp:nvSpPr>
        <dsp:cNvPr id="0" name=""/>
        <dsp:cNvSpPr/>
      </dsp:nvSpPr>
      <dsp:spPr>
        <a:xfrm>
          <a:off x="4299560" y="857"/>
          <a:ext cx="1002078" cy="100207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Locate Dig Site</a:t>
          </a:r>
        </a:p>
      </dsp:txBody>
      <dsp:txXfrm>
        <a:off x="4446311" y="147608"/>
        <a:ext cx="708576" cy="708576"/>
      </dsp:txXfrm>
    </dsp:sp>
    <dsp:sp modelId="{BBA80375-7E66-4A93-965D-37A3456B584B}">
      <dsp:nvSpPr>
        <dsp:cNvPr id="0" name=""/>
        <dsp:cNvSpPr/>
      </dsp:nvSpPr>
      <dsp:spPr>
        <a:xfrm rot="2160000">
          <a:off x="5269852" y="770322"/>
          <a:ext cx="265902" cy="3382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5277469" y="814518"/>
        <a:ext cx="186131" cy="202921"/>
      </dsp:txXfrm>
    </dsp:sp>
    <dsp:sp modelId="{8AEF6CA1-8C6B-48A4-920F-B293EF7982B7}">
      <dsp:nvSpPr>
        <dsp:cNvPr id="0" name=""/>
        <dsp:cNvSpPr/>
      </dsp:nvSpPr>
      <dsp:spPr>
        <a:xfrm>
          <a:off x="5516145" y="884758"/>
          <a:ext cx="1002078" cy="100207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Tap to Dig</a:t>
          </a:r>
        </a:p>
      </dsp:txBody>
      <dsp:txXfrm>
        <a:off x="5662896" y="1031509"/>
        <a:ext cx="708576" cy="708576"/>
      </dsp:txXfrm>
    </dsp:sp>
    <dsp:sp modelId="{DDC54EEA-304E-448D-B0CC-BE15B8FBC78A}">
      <dsp:nvSpPr>
        <dsp:cNvPr id="0" name=""/>
        <dsp:cNvSpPr/>
      </dsp:nvSpPr>
      <dsp:spPr>
        <a:xfrm rot="6480000">
          <a:off x="5654211" y="1924629"/>
          <a:ext cx="265902" cy="3382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 rot="10800000">
        <a:off x="5706422" y="1954336"/>
        <a:ext cx="186131" cy="202921"/>
      </dsp:txXfrm>
    </dsp:sp>
    <dsp:sp modelId="{AA755B0F-FC3E-4F1D-B384-B37A7D30FB5E}">
      <dsp:nvSpPr>
        <dsp:cNvPr id="0" name=""/>
        <dsp:cNvSpPr/>
      </dsp:nvSpPr>
      <dsp:spPr>
        <a:xfrm>
          <a:off x="5051451" y="2314939"/>
          <a:ext cx="1002078" cy="100207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Artifact Unearthed </a:t>
          </a:r>
        </a:p>
      </dsp:txBody>
      <dsp:txXfrm>
        <a:off x="5198202" y="2461690"/>
        <a:ext cx="708576" cy="708576"/>
      </dsp:txXfrm>
    </dsp:sp>
    <dsp:sp modelId="{1F9EEFCB-ED40-4783-9B9A-67F6D475C7D7}">
      <dsp:nvSpPr>
        <dsp:cNvPr id="0" name=""/>
        <dsp:cNvSpPr/>
      </dsp:nvSpPr>
      <dsp:spPr>
        <a:xfrm rot="10800000">
          <a:off x="4675174" y="2646877"/>
          <a:ext cx="265902" cy="3382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 rot="10800000">
        <a:off x="4754945" y="2714517"/>
        <a:ext cx="186131" cy="202921"/>
      </dsp:txXfrm>
    </dsp:sp>
    <dsp:sp modelId="{45492E8A-2F03-4103-9B54-3D0BDDACFE7F}">
      <dsp:nvSpPr>
        <dsp:cNvPr id="0" name=""/>
        <dsp:cNvSpPr/>
      </dsp:nvSpPr>
      <dsp:spPr>
        <a:xfrm>
          <a:off x="3547670" y="2314939"/>
          <a:ext cx="1002078" cy="100207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Fact and Question</a:t>
          </a:r>
        </a:p>
      </dsp:txBody>
      <dsp:txXfrm>
        <a:off x="3694421" y="2461690"/>
        <a:ext cx="708576" cy="708576"/>
      </dsp:txXfrm>
    </dsp:sp>
    <dsp:sp modelId="{DCBA6FA1-BADE-4E7A-B704-D6B8F7394C48}">
      <dsp:nvSpPr>
        <dsp:cNvPr id="0" name=""/>
        <dsp:cNvSpPr/>
      </dsp:nvSpPr>
      <dsp:spPr>
        <a:xfrm rot="15120000">
          <a:off x="3685736" y="1938944"/>
          <a:ext cx="265902" cy="3382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 rot="10800000">
        <a:off x="3737947" y="2044517"/>
        <a:ext cx="186131" cy="202921"/>
      </dsp:txXfrm>
    </dsp:sp>
    <dsp:sp modelId="{68E5786C-B162-48F7-9B69-34DB9C20A6F3}">
      <dsp:nvSpPr>
        <dsp:cNvPr id="0" name=""/>
        <dsp:cNvSpPr/>
      </dsp:nvSpPr>
      <dsp:spPr>
        <a:xfrm>
          <a:off x="3082976" y="884758"/>
          <a:ext cx="1002078" cy="100207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Answer Question – Additional Info</a:t>
          </a:r>
        </a:p>
      </dsp:txBody>
      <dsp:txXfrm>
        <a:off x="3229727" y="1031509"/>
        <a:ext cx="708576" cy="708576"/>
      </dsp:txXfrm>
    </dsp:sp>
    <dsp:sp modelId="{4EF1894E-D499-4773-B1DB-FE25A029E4C9}">
      <dsp:nvSpPr>
        <dsp:cNvPr id="0" name=""/>
        <dsp:cNvSpPr/>
      </dsp:nvSpPr>
      <dsp:spPr>
        <a:xfrm rot="19440000">
          <a:off x="4053268" y="779169"/>
          <a:ext cx="265902" cy="3382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4060885" y="870253"/>
        <a:ext cx="186131" cy="2029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32EEF5-1CD8-4605-9B27-F1C0E9E42AE8}" type="datetimeFigureOut">
              <a:rPr lang="en-GB" smtClean="0"/>
              <a:pPr/>
              <a:t>24/10/2017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C10AD7-608A-4D7B-BC0A-EFBCBD547FA7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/>
              <a:t>https://pixabay.com/p-2237425/?no_redirect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C10AD7-608A-4D7B-BC0A-EFBCBD547FA7}" type="slidenum">
              <a:rPr lang="en-GB" smtClean="0"/>
              <a:pPr/>
              <a:t>6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/>
              <a:t>https://pixabay.com/p-2237425/?no_redirect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C10AD7-608A-4D7B-BC0A-EFBCBD547FA7}" type="slidenum">
              <a:rPr lang="en-GB" smtClean="0"/>
              <a:pPr/>
              <a:t>7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709C8-D0E0-4B85-8665-133B36B60A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You Are Here- Interactive Exhibit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4B81D8-6F95-4683-8B42-0A0338A1FC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Jordan Marks, Caitlin White, </a:t>
            </a:r>
            <a:r>
              <a:rPr lang="en-GB" dirty="0" err="1"/>
              <a:t>Ogheneochuko</a:t>
            </a:r>
            <a:r>
              <a:rPr lang="en-GB" dirty="0"/>
              <a:t> </a:t>
            </a:r>
            <a:r>
              <a:rPr lang="en-GB" dirty="0" err="1"/>
              <a:t>Ideh</a:t>
            </a:r>
            <a:r>
              <a:rPr lang="en-GB" dirty="0"/>
              <a:t> and    Jamie Chandler</a:t>
            </a:r>
          </a:p>
        </p:txBody>
      </p:sp>
    </p:spTree>
    <p:extLst>
      <p:ext uri="{BB962C8B-B14F-4D97-AF65-F5344CB8AC3E}">
        <p14:creationId xmlns:p14="http://schemas.microsoft.com/office/powerpoint/2010/main" val="2056696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4AD7-EC6B-4869-B3A5-A9B35B71E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E0B87-8D7B-4708-BB9A-88897F7F3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6985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95585-64FF-4C1B-B2DC-EC8CBD3FD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46BE0-3FA0-4BAC-A1C8-056ACA913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Interactive Map</a:t>
            </a:r>
          </a:p>
          <a:p>
            <a:r>
              <a:rPr lang="en-GB" dirty="0"/>
              <a:t>‘Treasure Hunt’ mini game</a:t>
            </a:r>
          </a:p>
          <a:p>
            <a:r>
              <a:rPr lang="en-GB" dirty="0"/>
              <a:t>Quiz</a:t>
            </a:r>
          </a:p>
          <a:p>
            <a:r>
              <a:rPr lang="en-GB" dirty="0"/>
              <a:t>Informative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BA3DAA-70FB-402E-8687-B15CD2FDC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488" b="95025" l="889" r="98000">
                        <a14:foregroundMark x1="8000" y1="66169" x2="8000" y2="66169"/>
                        <a14:foregroundMark x1="4444" y1="70149" x2="4444" y2="70149"/>
                        <a14:foregroundMark x1="9111" y1="82587" x2="9111" y2="82587"/>
                        <a14:foregroundMark x1="889" y1="76119" x2="889" y2="76119"/>
                        <a14:foregroundMark x1="5778" y1="89055" x2="5778" y2="89055"/>
                        <a14:foregroundMark x1="17556" y1="86070" x2="17556" y2="86070"/>
                        <a14:foregroundMark x1="61333" y1="11940" x2="61333" y2="11940"/>
                        <a14:foregroundMark x1="56667" y1="18905" x2="56667" y2="18905"/>
                        <a14:foregroundMark x1="59333" y1="2488" x2="59333" y2="2488"/>
                        <a14:foregroundMark x1="61778" y1="20398" x2="61778" y2="20398"/>
                        <a14:foregroundMark x1="58667" y1="22886" x2="58667" y2="22886"/>
                        <a14:foregroundMark x1="53111" y1="17910" x2="53111" y2="17910"/>
                        <a14:foregroundMark x1="91556" y1="86567" x2="91556" y2="86567"/>
                        <a14:foregroundMark x1="93111" y1="70149" x2="93111" y2="70149"/>
                        <a14:foregroundMark x1="98000" y1="73134" x2="98000" y2="73134"/>
                        <a14:foregroundMark x1="96000" y1="86070" x2="96000" y2="86070"/>
                        <a14:foregroundMark x1="79556" y1="89552" x2="79556" y2="89552"/>
                        <a14:foregroundMark x1="84667" y1="88060" x2="84667" y2="88060"/>
                        <a14:foregroundMark x1="70667" y1="89552" x2="70667" y2="89552"/>
                        <a14:foregroundMark x1="71111" y1="94527" x2="71111" y2="94527"/>
                        <a14:foregroundMark x1="67111" y1="93035" x2="67111" y2="93035"/>
                        <a14:foregroundMark x1="55778" y1="95025" x2="55778" y2="95025"/>
                        <a14:foregroundMark x1="36889" y1="94030" x2="36889" y2="9403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24400" y="2730790"/>
            <a:ext cx="5856514" cy="26159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358498-292F-406B-8730-E7E05623C724}"/>
              </a:ext>
            </a:extLst>
          </p:cNvPr>
          <p:cNvSpPr txBox="1"/>
          <p:nvPr/>
        </p:nvSpPr>
        <p:spPr>
          <a:xfrm>
            <a:off x="10896597" y="5875868"/>
            <a:ext cx="617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JM</a:t>
            </a:r>
          </a:p>
        </p:txBody>
      </p:sp>
    </p:spTree>
    <p:extLst>
      <p:ext uri="{BB962C8B-B14F-4D97-AF65-F5344CB8AC3E}">
        <p14:creationId xmlns:p14="http://schemas.microsoft.com/office/powerpoint/2010/main" val="3760981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00070-5872-4116-B4D5-D2E7488B8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GAME LOOP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107E552-2340-4D62-AA92-E2D99E47D6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9654694"/>
              </p:ext>
            </p:extLst>
          </p:nvPr>
        </p:nvGraphicFramePr>
        <p:xfrm>
          <a:off x="1295400" y="2557463"/>
          <a:ext cx="9601200" cy="3317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243BCA3-19B3-47C6-AA05-E54B52EF3D34}"/>
              </a:ext>
            </a:extLst>
          </p:cNvPr>
          <p:cNvSpPr txBox="1"/>
          <p:nvPr/>
        </p:nvSpPr>
        <p:spPr>
          <a:xfrm>
            <a:off x="10896598" y="5875338"/>
            <a:ext cx="673361" cy="376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CW</a:t>
            </a:r>
          </a:p>
        </p:txBody>
      </p:sp>
    </p:spTree>
    <p:extLst>
      <p:ext uri="{BB962C8B-B14F-4D97-AF65-F5344CB8AC3E}">
        <p14:creationId xmlns:p14="http://schemas.microsoft.com/office/powerpoint/2010/main" val="426065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6DB2-3791-4AD2-A671-DB9EBBE7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Heritage and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190E3-9289-46D8-8DE0-466610208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Heritage can benefit from gamification. </a:t>
            </a:r>
          </a:p>
          <a:p>
            <a:endParaRPr lang="en-GB" dirty="0"/>
          </a:p>
          <a:p>
            <a:r>
              <a:rPr lang="en-GB" dirty="0"/>
              <a:t>Gamification encourages engagement with product.  </a:t>
            </a:r>
          </a:p>
          <a:p>
            <a:endParaRPr lang="en-GB" dirty="0"/>
          </a:p>
          <a:p>
            <a:r>
              <a:rPr lang="en-GB" dirty="0"/>
              <a:t>Resulting in increased retention.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86B4E7-469C-4161-94EC-172A72DD78E6}"/>
              </a:ext>
            </a:extLst>
          </p:cNvPr>
          <p:cNvSpPr txBox="1"/>
          <p:nvPr/>
        </p:nvSpPr>
        <p:spPr>
          <a:xfrm>
            <a:off x="11019453" y="5875868"/>
            <a:ext cx="569167" cy="366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OI</a:t>
            </a:r>
          </a:p>
        </p:txBody>
      </p:sp>
    </p:spTree>
    <p:extLst>
      <p:ext uri="{BB962C8B-B14F-4D97-AF65-F5344CB8AC3E}">
        <p14:creationId xmlns:p14="http://schemas.microsoft.com/office/powerpoint/2010/main" val="651765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5CAB9-98D3-4408-91BF-583003AAE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Character suggestion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5BC88-16CA-4FAF-B96E-A938CFBF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Character representive of Ipswich/Museum</a:t>
            </a:r>
          </a:p>
          <a:p>
            <a:endParaRPr lang="en-GB" dirty="0"/>
          </a:p>
          <a:p>
            <a:r>
              <a:rPr lang="en-GB" dirty="0"/>
              <a:t>Adhere to a wide demographic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1026" name="Picture 2" descr="Image result for cartoon mascot">
            <a:extLst>
              <a:ext uri="{FF2B5EF4-FFF2-40B4-BE49-F238E27FC236}">
                <a16:creationId xmlns:a16="http://schemas.microsoft.com/office/drawing/2014/main" id="{D3FF2E86-7FDF-444B-8E66-414ED1AA5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741" y="3086100"/>
            <a:ext cx="4969856" cy="2527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46848F-DD15-467C-956F-F155F2ACD744}"/>
              </a:ext>
            </a:extLst>
          </p:cNvPr>
          <p:cNvSpPr txBox="1"/>
          <p:nvPr/>
        </p:nvSpPr>
        <p:spPr>
          <a:xfrm>
            <a:off x="11064548" y="5907112"/>
            <a:ext cx="692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JC</a:t>
            </a:r>
          </a:p>
        </p:txBody>
      </p:sp>
    </p:spTree>
    <p:extLst>
      <p:ext uri="{BB962C8B-B14F-4D97-AF65-F5344CB8AC3E}">
        <p14:creationId xmlns:p14="http://schemas.microsoft.com/office/powerpoint/2010/main" val="4213608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E6A6-5F54-448F-A592-3D3A67FF9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98" y="-237993"/>
            <a:ext cx="9601196" cy="1027134"/>
          </a:xfrm>
        </p:spPr>
        <p:txBody>
          <a:bodyPr/>
          <a:lstStyle/>
          <a:p>
            <a:r>
              <a:rPr lang="en-GB" dirty="0"/>
              <a:t>Screen mockups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9383A6-A56A-4A31-8B35-02F7E1B6A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9528" y="643431"/>
            <a:ext cx="7816242" cy="55257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D65396-FF58-4DC0-96B7-8E615DAEA4E4}"/>
              </a:ext>
            </a:extLst>
          </p:cNvPr>
          <p:cNvSpPr txBox="1"/>
          <p:nvPr/>
        </p:nvSpPr>
        <p:spPr>
          <a:xfrm>
            <a:off x="11178075" y="5906279"/>
            <a:ext cx="905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OI</a:t>
            </a:r>
          </a:p>
        </p:txBody>
      </p:sp>
    </p:spTree>
    <p:extLst>
      <p:ext uri="{BB962C8B-B14F-4D97-AF65-F5344CB8AC3E}">
        <p14:creationId xmlns:p14="http://schemas.microsoft.com/office/powerpoint/2010/main" val="1957645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E6A6-5F54-448F-A592-3D3A67FF9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98" y="-237993"/>
            <a:ext cx="9601196" cy="1027134"/>
          </a:xfrm>
        </p:spPr>
        <p:txBody>
          <a:bodyPr/>
          <a:lstStyle/>
          <a:p>
            <a:r>
              <a:rPr lang="en-GB" dirty="0"/>
              <a:t>Screen mockups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772184-2C80-4448-8185-EE40B58FF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788" y="686422"/>
            <a:ext cx="7702135" cy="54450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825AFC-A4EA-4E0D-90CA-7680831B9CD7}"/>
              </a:ext>
            </a:extLst>
          </p:cNvPr>
          <p:cNvSpPr txBox="1"/>
          <p:nvPr/>
        </p:nvSpPr>
        <p:spPr>
          <a:xfrm>
            <a:off x="11066413" y="5946823"/>
            <a:ext cx="905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JC</a:t>
            </a:r>
          </a:p>
        </p:txBody>
      </p:sp>
    </p:spTree>
    <p:extLst>
      <p:ext uri="{BB962C8B-B14F-4D97-AF65-F5344CB8AC3E}">
        <p14:creationId xmlns:p14="http://schemas.microsoft.com/office/powerpoint/2010/main" val="1957645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C85F-A0B0-436F-9C7A-5E364297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FD5D2-FB17-4E03-AAE4-9433FCE92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Encourage thought and discussion </a:t>
            </a:r>
          </a:p>
          <a:p>
            <a:r>
              <a:rPr lang="en-GB" dirty="0"/>
              <a:t>Provide facts </a:t>
            </a:r>
          </a:p>
          <a:p>
            <a:pPr lvl="1"/>
            <a:r>
              <a:rPr lang="en-GB" dirty="0"/>
              <a:t>Through text (questions/answers)</a:t>
            </a:r>
          </a:p>
          <a:p>
            <a:pPr lvl="1"/>
            <a:r>
              <a:rPr lang="en-GB" dirty="0"/>
              <a:t>Through the map (locations/pictures)</a:t>
            </a:r>
          </a:p>
          <a:p>
            <a:r>
              <a:rPr lang="en-GB" dirty="0"/>
              <a:t>Simple and intuitive. Easy to use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6F0CED-6F3D-4275-9C47-A2C49844D9CB}"/>
              </a:ext>
            </a:extLst>
          </p:cNvPr>
          <p:cNvSpPr txBox="1"/>
          <p:nvPr/>
        </p:nvSpPr>
        <p:spPr>
          <a:xfrm>
            <a:off x="10963470" y="5875868"/>
            <a:ext cx="569167" cy="366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CW</a:t>
            </a:r>
          </a:p>
        </p:txBody>
      </p:sp>
    </p:spTree>
    <p:extLst>
      <p:ext uri="{BB962C8B-B14F-4D97-AF65-F5344CB8AC3E}">
        <p14:creationId xmlns:p14="http://schemas.microsoft.com/office/powerpoint/2010/main" val="1612706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3C5A7-40BB-48C2-B01B-85C3B05F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Estimated Delivery Timeframe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3DFF9-9ADD-48C1-ABD7-F812DA428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FA35D5F-B15A-4190-B25D-92AE0DD81D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7567601"/>
              </p:ext>
            </p:extLst>
          </p:nvPr>
        </p:nvGraphicFramePr>
        <p:xfrm>
          <a:off x="2293256" y="287192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81661597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627534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Week 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Art Milestones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6410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6/11/2017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First working prototype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2288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27/11/2017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Alpha Stage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246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18/12/2017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Beta stage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939288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495B959-25D5-4CBA-B530-9B14A68F3128}"/>
              </a:ext>
            </a:extLst>
          </p:cNvPr>
          <p:cNvSpPr txBox="1"/>
          <p:nvPr/>
        </p:nvSpPr>
        <p:spPr>
          <a:xfrm>
            <a:off x="10896597" y="5875868"/>
            <a:ext cx="617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JM</a:t>
            </a:r>
          </a:p>
        </p:txBody>
      </p:sp>
    </p:spTree>
    <p:extLst>
      <p:ext uri="{BB962C8B-B14F-4D97-AF65-F5344CB8AC3E}">
        <p14:creationId xmlns:p14="http://schemas.microsoft.com/office/powerpoint/2010/main" val="24055228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120</TotalTime>
  <Words>164</Words>
  <Application>Microsoft Office PowerPoint</Application>
  <PresentationFormat>Widescreen</PresentationFormat>
  <Paragraphs>53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Garamond</vt:lpstr>
      <vt:lpstr>Organic</vt:lpstr>
      <vt:lpstr>You Are Here- Interactive Exhibit</vt:lpstr>
      <vt:lpstr>OVERVIEW</vt:lpstr>
      <vt:lpstr>GAME LOOP</vt:lpstr>
      <vt:lpstr>Heritage and Games</vt:lpstr>
      <vt:lpstr>Character suggestion</vt:lpstr>
      <vt:lpstr>Screen mockups</vt:lpstr>
      <vt:lpstr>Screen mockups</vt:lpstr>
      <vt:lpstr>PROJECT GOALS</vt:lpstr>
      <vt:lpstr>Estimated Delivery Timeframe</vt:lpstr>
      <vt:lpstr>Question?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IP1 &amp; IP2</dc:title>
  <dc:creator>Games</dc:creator>
  <cp:lastModifiedBy>Samuel Cook (s172776)</cp:lastModifiedBy>
  <cp:revision>19</cp:revision>
  <dcterms:created xsi:type="dcterms:W3CDTF">2017-10-20T11:30:23Z</dcterms:created>
  <dcterms:modified xsi:type="dcterms:W3CDTF">2017-10-24T10:23:06Z</dcterms:modified>
</cp:coreProperties>
</file>

<file path=docProps/thumbnail.jpeg>
</file>